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</p:sldMasterIdLst>
  <p:sldIdLst>
    <p:sldId id="261" r:id="rId5"/>
    <p:sldId id="263" r:id="rId6"/>
    <p:sldId id="277" r:id="rId7"/>
    <p:sldId id="265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1"/>
    <p:restoredTop sz="94647"/>
  </p:normalViewPr>
  <p:slideViewPr>
    <p:cSldViewPr snapToGrid="0" snapToObjects="1">
      <p:cViewPr varScale="1">
        <p:scale>
          <a:sx n="99" d="100"/>
          <a:sy n="99" d="100"/>
        </p:scale>
        <p:origin x="10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142C2-E7BB-B80F-619D-62A188F62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207CF7C-2414-07CA-0B7C-50101EE06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628337-FEA3-269B-25CD-D89184109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E39044C-ADC9-F983-CFDA-0B1CC1006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E343ABE-8A58-2562-CE68-9FC612AE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3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74304D-E6C2-D086-425C-E90400FC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9A5DDD-3A5A-C254-F5BD-819870238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286A169-CBBB-1C10-3385-582DECAF9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D2B8B81-9271-715D-FCF9-DE340D18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DC4D42-ACA2-E744-972C-8A641A05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361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5F5D33-4D88-6238-297A-EDB1A9F8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24A0B5C-EDA8-49E7-0A3B-E3D64D830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FB48596-3990-3EFB-FE30-CAB87FE4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4DA04F3-9F21-6BAA-6414-5C71A32E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746FF9-0CB9-929C-F775-2B08141A3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012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5E4490-59AD-16FB-2492-6E05793A6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3B61BD8-0D40-F921-AC95-C578165026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C20D0DB-650F-3DAC-FC24-C6C7162A4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C873DB3A-0CAE-2CFD-A42D-DD228048A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59C78A-403F-335F-425D-4ED209D29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9AD8C9AA-7544-75C5-F912-83637387E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140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DA0796-556C-338C-8C8C-EB3AE5265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636E981-D83A-15A7-0E80-A04BF5083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A134F7E-E300-2D9D-4E1A-FB9007EAD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45991E3-3AE8-348B-8540-0D5145F80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F311D28-1A20-74B2-C752-6AC68E0A85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7CF26D7-8C1C-53F4-E29E-7813B19D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66D7928-D824-6A1F-B48C-84FC17A99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32CE1DA-3B96-F2A3-E6F3-21F7105E4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4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00AD31-A2D8-6CE2-C409-2B33592E0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2475C5D-225E-16D1-70DF-04FBC927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7C253354-7470-F08B-3BAD-84178A76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35B00C5-1EB8-FA2A-1691-B153F3841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9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3C64996C-ABE8-F0D7-3CFF-8AF06D67E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8CDDA8B-898B-798B-F973-D0332206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E8EC040-50F0-6832-75AC-59BBBF713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3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3725A-FED2-FE8D-8C37-8B191D654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3F9F8E-C14E-75EC-E4E1-275CDB563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58AE268-6727-CF03-BBFF-1D195233E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9F20007-A43E-10AA-9576-FCD6A0478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DE76F76-187B-0FD4-4017-EBB7EF4AB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B43E9D24-7D89-DD02-04A6-ADC5FB0BE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67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4E72DC-7B0E-B7BF-70BF-2EF1289F2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AA1B552-37FD-D14C-1099-CC15CFECA37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6613666-27EE-7CF5-71AD-A926A52B8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8A30F8A-0AA2-0F05-9404-23D2ECC2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BA9DB3B-F098-FC68-D25B-F1187CD33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05BC1A4-0C92-9831-9AC9-191C17D0F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8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E65DAE-1850-8BEC-F922-7A48D3F8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1716C23-120B-A894-1349-7BE589D5D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622B052-2219-7177-1B24-191205D09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68475C6-DB73-E9C3-3499-402570F85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E99E75-6E87-EBE5-0BA9-317E3003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7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B6F8D725-76BC-3406-27D8-E2AE4B8F77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8964179-941C-1C2F-4896-16258FEA7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414350-D882-B98F-BA4B-28C1A24AB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6D4BCB2-52E3-0F2E-FC87-569DE9724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FFDE67-C831-5EBD-DDC0-1E43983BB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1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44CC7E5-BF1F-6081-7824-2BE9BF857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586AA39-0866-586F-D837-DEDF0FAC9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1948C85-80DD-28D2-2405-3F381A824A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6167413-3949-BAE8-0224-9193B7FED5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52D5A0F-F783-9317-F4C7-C4E546B49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82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F8AE8E6F-C17F-894F-F5BB-7926A840B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37C6B7DA-98D0-7EE6-A48C-A991FAE91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75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BDE4DE-CB23-1A20-0541-D337CFCD9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97AC76D-7780-2DD4-23E2-C8156DD47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89430F0-1949-FB97-DAD8-25DC0A1D7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89DFEF0-2ED8-5974-0565-CA63DA14C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76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AF602-4DE7-1A27-9780-3FE59445B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34100E8-8B76-B880-F84E-E8A71755F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86B211B-843B-AC41-D0AC-21EB2919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58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A73A9-56F1-2BC9-7BA8-7C30F5746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6D68F3C-EB25-8452-5A61-E8270EE8D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2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79BD0-05A8-2AEF-C832-2DFC2492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9DA3B38-7753-807D-FC63-B05060664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01F8754-C4DB-8C98-6D65-270C2DE98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77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93BB48-719C-9BE9-B88B-E5FBCA72D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8C2328-326B-7C5E-0740-F8B9C6EA0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0845E5D-65EE-9422-996B-6B81BA1E3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44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1E897-5580-2A12-7037-5352DA88B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4D5297F-F276-9738-1294-EBD3F4890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ABCA7FC-2186-34A8-B5E7-CD8869C55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91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CE4B34-7669-42C1-A980-22B4F0270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22B0D7-56A5-A6AB-2698-33208F7FB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773645F-F5BD-BE9E-2AEE-3C3A27791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63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062CB8-6991-E6A7-5B89-88AE6850A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33CB79-5D3D-AC55-E4F3-DE8BDBF75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9BFB5F9-EDCA-5927-77EA-F81AB1702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58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288D1-2D9D-02B4-5E96-4A4937E6F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EB00FE3-09F8-C7B6-BDA7-365E86F22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46E3424-6C53-3042-2480-145F4232E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20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2350E7-6BC5-5E77-24A7-D621820C2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2D4E2D-0B22-21AD-1BA3-3B1F8640A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7E777CB-C963-BDD9-D0EF-98D2F4246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83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4592F-26AA-3431-01E9-1ED8812CB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4574537-C760-B520-63CC-D40EE1473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DEDF859-08E4-5300-59A9-1AA121566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49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CF122-F123-A354-D662-2BCF7C85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BC6E6AB-6AFA-37CD-4BB3-A6D556794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83C90C8-B31C-C33A-2060-40C9CAF9D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85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09A271-9302-463E-9E1E-E64F5D7A2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FA73E75-3C5B-1559-A606-A0AC1B600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1FDB17A-7414-5D07-0803-7C1EC4A4F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52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A3603-8F6A-8B44-CE5C-326EB6B5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297FA1-C4F3-C86F-F2AF-60119F9E78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63F0518-F24F-4516-F573-DD788EDD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6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DDC48B-D787-81CD-AE90-4C697C4B1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82E74E7-EB72-B26C-0745-3048A2BD5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930F5EC-71A1-D76F-EC86-84675D929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204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700475-4E5C-C97F-0854-925A66672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B06846-6784-9238-A3EA-F8E9EF492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429B21C-33B9-DC0C-90DC-554703C12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801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0440CE-51FD-CB19-91EF-0B37FAEAB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4BB8A2-4A40-9B8A-D8E9-0D13F438C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2CC2EE0E-B12D-8CF2-FDBE-60D25FA2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34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F8E65-BDCB-0509-00C9-9794410F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96A2709-CA16-4041-B733-0B6DDEBC2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A647BB02-5EAC-1A97-E123-3B05025F2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81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89B53-C69E-6F47-094E-3E72D2BA1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FD60542-8DEC-584A-85E5-A1CE80617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31D9FE3-22D0-6521-7C77-0B71A4E59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47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76B390-9F3C-E3DF-EB8A-66F81A77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2FEAD8A-0102-9943-C339-6E14AD5CC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051599E-4A35-C45A-F3D1-55D32017B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56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1724f86-66ad-4afc-beca-ac8007604388}">
  <we:reference id="WA200010001" version="1.0.0.1" store="en-US" storeType="OMEX"/>
  <we:alternateReferences/>
  <we:properties>
    <we:property name="Microsoft.Office.CampaignId" value="&quot;none&quot;"/>
    <we:property name="claude.fileId" value="&quot;effc7470-ee60-44c7-99e6-a20a1a6b1313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Purpose xmlns="f577acbf-5b0b-4b4f-9948-268e97f8d3a4">Informational</Document_x0020_Purpose>
    <Initiatives xmlns="f577acbf-5b0b-4b4f-9948-268e97f8d3a4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401524DC532D42A0E0ED886331A72B" ma:contentTypeVersion="13" ma:contentTypeDescription="Create a new document." ma:contentTypeScope="" ma:versionID="d936d863d335d354da51eb78ca1ae338">
  <xsd:schema xmlns:xsd="http://www.w3.org/2001/XMLSchema" xmlns:xs="http://www.w3.org/2001/XMLSchema" xmlns:p="http://schemas.microsoft.com/office/2006/metadata/properties" xmlns:ns2="f577acbf-5b0b-4b4f-9948-268e97f8d3a4" xmlns:ns3="b1e4d6ee-9f6f-43f8-a618-24f3d84da28f" targetNamespace="http://schemas.microsoft.com/office/2006/metadata/properties" ma:root="true" ma:fieldsID="5fbac08d56b1b04aa33acbc31e882ce9" ns2:_="" ns3:_="">
    <xsd:import namespace="f577acbf-5b0b-4b4f-9948-268e97f8d3a4"/>
    <xsd:import namespace="b1e4d6ee-9f6f-43f8-a618-24f3d84da2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Document_x0020_Purpose" minOccurs="0"/>
                <xsd:element ref="ns2:Initiative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acbf-5b0b-4b4f-9948-268e97f8d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ument_x0020_Purpose" ma:index="14" nillable="true" ma:displayName="Document Purpose" ma:default="Informational" ma:format="Dropdown" ma:internalName="Document_x0020_Purpose">
      <xsd:simpleType>
        <xsd:restriction base="dms:Choice">
          <xsd:enumeration value="Informational"/>
          <xsd:enumeration value="Feature Spec"/>
          <xsd:enumeration value="Engineering Design"/>
          <xsd:enumeration value="Planning"/>
        </xsd:restriction>
      </xsd:simpleType>
    </xsd:element>
    <xsd:element name="Initiatives" ma:index="15" nillable="true" ma:displayName="Initiatives" ma:description="List of initiatives related to this document" ma:internalName="Initiativ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d-in MAU"/>
                    <xsd:enumeration value="Custom Functions"/>
                    <xsd:enumeration value="Data &amp; Analytics"/>
                    <xsd:enumeration value="DevEx: Portals &amp; Programs"/>
                    <xsd:enumeration value="DevEx: Tools &amp; Libraries"/>
                    <xsd:enumeration value="Engineering"/>
                    <xsd:enumeration value="Excel API"/>
                    <xsd:enumeration value="In-Market Support"/>
                    <xsd:enumeration value="Maker Access"/>
                    <xsd:enumeration value="SDX Runtime &amp; Partners"/>
                    <xsd:enumeration value="SDX Service Delivery"/>
                    <xsd:enumeration value="SDX API &amp; Pipeline"/>
                    <xsd:enumeration value="Shield &amp; OC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4d6ee-9f6f-43f8-a618-24f3d84da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1AFCC0-734A-4A90-A597-A1CB34860D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7AB1FA-2F28-4684-9230-02ACEB6C0B0A}">
  <ds:schemaRefs>
    <ds:schemaRef ds:uri="b1e4d6ee-9f6f-43f8-a618-24f3d84da28f"/>
    <ds:schemaRef ds:uri="http://purl.org/dc/terms/"/>
    <ds:schemaRef ds:uri="http://schemas.openxmlformats.org/package/2006/metadata/core-properties"/>
    <ds:schemaRef ds:uri="f577acbf-5b0b-4b4f-9948-268e97f8d3a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79EAE08-AAD0-49B9-BF66-164C225CC5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acbf-5b0b-4b4f-9948-268e97f8d3a4"/>
    <ds:schemaRef ds:uri="b1e4d6ee-9f6f-43f8-a618-24f3d84da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2476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Jonas Pedersen</cp:lastModifiedBy>
  <cp:revision>3</cp:revision>
  <dcterms:created xsi:type="dcterms:W3CDTF">2018-06-07T21:39:02Z</dcterms:created>
  <dcterms:modified xsi:type="dcterms:W3CDTF">2026-10-10T14:30:31Z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0x010100CD401524DC532D42A0E0ED886331A72B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t-dahop@microsoft.com</vt:lpwstr>
  </property>
  <property fmtid="{D5CDD505-2E9C-101B-9397-08002B2CF9AE}" pid="6" name="MSIP_Label_f42aa342-8706-4288-bd11-ebb85995028c_SetDate">
    <vt:lpwstr>2018-06-18T13:45:27.3782680Z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